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53" r:id="rId3"/>
    <p:sldId id="612" r:id="rId5"/>
    <p:sldId id="350" r:id="rId6"/>
    <p:sldId id="349" r:id="rId7"/>
    <p:sldId id="372" r:id="rId8"/>
    <p:sldId id="373" r:id="rId9"/>
    <p:sldId id="616" r:id="rId10"/>
    <p:sldId id="316" r:id="rId11"/>
    <p:sldId id="336" r:id="rId12"/>
    <p:sldId id="310" r:id="rId13"/>
    <p:sldId id="317" r:id="rId14"/>
    <p:sldId id="309" r:id="rId15"/>
    <p:sldId id="613" r:id="rId16"/>
    <p:sldId id="289" r:id="rId17"/>
    <p:sldId id="315" r:id="rId18"/>
    <p:sldId id="313" r:id="rId19"/>
    <p:sldId id="291" r:id="rId20"/>
    <p:sldId id="292" r:id="rId21"/>
    <p:sldId id="364" r:id="rId22"/>
    <p:sldId id="615" r:id="rId23"/>
    <p:sldId id="298" r:id="rId24"/>
    <p:sldId id="614" r:id="rId25"/>
    <p:sldId id="299" r:id="rId26"/>
    <p:sldId id="618" r:id="rId27"/>
  </p:sldIdLst>
  <p:sldSz cx="12192000" cy="6858000"/>
  <p:notesSz cx="9942195" cy="676084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2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